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9"/>
    <p:restoredTop sz="94407"/>
  </p:normalViewPr>
  <p:slideViewPr>
    <p:cSldViewPr snapToGrid="0" snapToObjects="1">
      <p:cViewPr varScale="1">
        <p:scale>
          <a:sx n="123" d="100"/>
          <a:sy n="123" d="100"/>
        </p:scale>
        <p:origin x="10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39425-CBF5-B94D-95B1-837D11E9B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F831985-870F-274B-AD41-2B7FF0D87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9B6544-6C2C-8345-8970-D3150AFD1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B596-AFA8-1448-8D98-FC56893C8051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C236CE-ACD9-0246-87B6-E1D280C2F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EABB64-62B5-C942-A42F-57969B3E9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49F5-18E8-B645-9771-C3DD13BF01A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4659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ADB9BA-2F3B-8243-95E2-6AB9A1EFB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37F22E-E51B-E842-8186-46F34041F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FC06FC-5DF3-FB4D-A58D-4B9AFE5F6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B596-AFA8-1448-8D98-FC56893C8051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3C3B24-E145-4C40-B436-626BBC164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D6392D-C1FB-B644-8100-46CFA5FE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49F5-18E8-B645-9771-C3DD13BF01A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746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A38D443-20EF-6B47-8845-8B637B5FAB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4F3EBE-2574-D144-85A3-BF8820DBB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26134A-2A63-3347-8364-AF3182D90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B596-AFA8-1448-8D98-FC56893C8051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3EADE6-7492-AC41-A37C-7EDF4A17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8AA9F1-6419-2C4B-BB2F-54E08EA52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49F5-18E8-B645-9771-C3DD13BF01A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9827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E929C5-ADDA-0F40-9866-0291992AF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A848D0-06F5-D240-86A5-BB81495C2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AA927B-E970-7048-99C6-D0EE4828A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B596-AFA8-1448-8D98-FC56893C8051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74AD4B-AC73-9847-A757-C6693CA57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2309DC-E749-D64D-832B-7CAB0D65D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49F5-18E8-B645-9771-C3DD13BF01A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1171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43E3E4-D714-E44F-B192-073EB91A7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244633-F379-EA47-9295-97E09BEF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C738E6-B15B-4D41-AE4F-1BF44FFE9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B596-AFA8-1448-8D98-FC56893C8051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0AD171-F2C8-DC40-9F2D-08B6DF959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32B6FB-7FED-D841-818B-5692B3E78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49F5-18E8-B645-9771-C3DD13BF01A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5773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905D7-ECD2-D644-95C5-CCF628C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D3190E-C0CA-624D-8B53-5BE4BD70D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00DA0C-EDCC-A544-8BF6-8E41B3341E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CB246A-DD8A-A34C-8B14-36E3BDC23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B596-AFA8-1448-8D98-FC56893C8051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80B239-C93B-6D4E-9818-D01B67240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F05E97-030F-1145-8410-944682A7B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49F5-18E8-B645-9771-C3DD13BF01A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1508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F4856-A649-524B-82A5-0F0ABD10A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B73353-039B-3645-9016-6214625B6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EAD263-E31F-3B41-9EC6-5F112F5AD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D98A4A7-4F3A-624C-8030-48DBC9F536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7D6DB9-57E1-BA4A-8350-D12C774AFB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668FFC0-10BB-6D48-AE21-C60EF484F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B596-AFA8-1448-8D98-FC56893C8051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082B868-4D60-8243-BD4A-AE013A24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4B2A343-7EB1-524A-9284-2B4869B43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49F5-18E8-B645-9771-C3DD13BF01A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957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487C26-6E68-2940-ACAC-919B67C87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C837154-E3DC-3747-B19A-8338F52E4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B596-AFA8-1448-8D98-FC56893C8051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1FDDCD-6AF1-6145-B2A6-2F2EC4E4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70A6EC-8481-D949-AB7D-C2778E60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49F5-18E8-B645-9771-C3DD13BF01A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445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45F600-7464-2047-85B9-8FBEF1612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B596-AFA8-1448-8D98-FC56893C8051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0024F2F-CEA4-D942-B1DA-070835973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44A0E1-F5AF-0E45-9051-5EDE7223C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49F5-18E8-B645-9771-C3DD13BF01A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6036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06114C-04BC-F444-AE1E-5BF3FAA75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AE8576-4702-1643-B06B-26BD9ABA0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ABD3E0-D3AF-7843-B8B8-1C44CC9094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7D8FE5-9412-2343-8404-7DB85C03E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B596-AFA8-1448-8D98-FC56893C8051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2E6882-E27F-1149-BE9E-713722676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249D6D-794A-E64C-B5CF-056C3480B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49F5-18E8-B645-9771-C3DD13BF01A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110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8431D6-B5C7-DA49-89CA-BD22538C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B2D0B8D-3B90-5544-9127-BBEBB0DA4F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C24987-6F34-9045-9CC1-DD7BE194C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B11DF1-C08B-EE49-9E7B-257D0FA56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B596-AFA8-1448-8D98-FC56893C8051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A9E1EC-D7F3-EE4E-BA8E-39E32771D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7ADC77-E35C-CC45-8325-AE1700FD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49F5-18E8-B645-9771-C3DD13BF01A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9022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2328D7-F6E3-2E47-9329-755C15719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BAA8C5-8660-0F47-B0A6-129C01A23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EA2B44-DCDF-0746-A8EB-598E230989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2B596-AFA8-1448-8D98-FC56893C8051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715D2E-4AE8-4540-829C-9BCAF091CB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69888C-BAFF-C34F-AD0C-6CDC81739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449F5-18E8-B645-9771-C3DD13BF01A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5725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5%8F%8D%E5%90%91%E4%BB%A3%E7%90%86" TargetMode="External"/><Relationship Id="rId2" Type="http://schemas.openxmlformats.org/officeDocument/2006/relationships/hyperlink" Target="https://baike.baidu.com/item/HTT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ike.baidu.com/item/%E4%BF%84%E7%BD%97%E6%96%AF/125568" TargetMode="External"/><Relationship Id="rId4" Type="http://schemas.openxmlformats.org/officeDocument/2006/relationships/hyperlink" Target="https://baike.baidu.com/item/%E6%9C%8D%E5%8A%A1%E5%99%A8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://nginx.org/en/download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FE840A-4585-124A-BE30-A1C938EAF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33488"/>
          </a:xfrm>
        </p:spPr>
        <p:txBody>
          <a:bodyPr/>
          <a:lstStyle/>
          <a:p>
            <a:r>
              <a:rPr kumimoji="1" lang="en-US" altLang="zh-CN" dirty="0" err="1"/>
              <a:t>nginx</a:t>
            </a:r>
            <a:r>
              <a:rPr kumimoji="1" lang="zh-CN" altLang="en-US" dirty="0"/>
              <a:t>安装配置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C3934C-36A1-FF49-B9C0-18E5864414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5602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97C90D-EA94-F74F-90BB-759FBC84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安装步骤之</a:t>
            </a:r>
            <a:r>
              <a:rPr lang="en-US" altLang="zh-CN" b="1" dirty="0" err="1"/>
              <a:t>macos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B46A85-9572-1749-97B3-4A6DA44CA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31975"/>
          </a:xfrm>
        </p:spPr>
        <p:txBody>
          <a:bodyPr/>
          <a:lstStyle/>
          <a:p>
            <a:r>
              <a:rPr lang="en-US" altLang="zh-CN" dirty="0" err="1"/>
              <a:t>sudo</a:t>
            </a:r>
            <a:r>
              <a:rPr lang="en-US" altLang="zh-CN" dirty="0"/>
              <a:t> port install </a:t>
            </a:r>
            <a:r>
              <a:rPr lang="en-US" altLang="zh-CN" dirty="0" err="1"/>
              <a:t>nginx</a:t>
            </a:r>
            <a:endParaRPr lang="en-US" altLang="zh-CN" dirty="0"/>
          </a:p>
          <a:p>
            <a:r>
              <a:rPr kumimoji="1" lang="zh-CN" altLang="en-US" dirty="0"/>
              <a:t>或者</a:t>
            </a:r>
            <a:endParaRPr kumimoji="1" lang="en-US" altLang="zh-CN" dirty="0"/>
          </a:p>
          <a:p>
            <a:r>
              <a:rPr lang="en-US" altLang="zh-CN" dirty="0" err="1"/>
              <a:t>sudo</a:t>
            </a:r>
            <a:r>
              <a:rPr lang="en-US" altLang="zh-CN" dirty="0"/>
              <a:t> brew install </a:t>
            </a:r>
            <a:r>
              <a:rPr lang="en-US" altLang="zh-CN" dirty="0" err="1"/>
              <a:t>nginx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4E5F22-DE63-9E49-A462-4D1B2F2EB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93805"/>
            <a:ext cx="71628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45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B0D0FD-D6B7-C543-A70B-D358BA785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查看可执行目录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E4CA679-4F27-B04E-A429-F68887C63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4704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07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5B810-0B5B-334B-93E0-E0A19541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Nginx</a:t>
            </a:r>
            <a:r>
              <a:rPr lang="zh-CN" altLang="en-US" b="1" dirty="0"/>
              <a:t>基本属性配置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1EC09A-D98A-214E-B12B-D039C06C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一、配置文件</a:t>
            </a:r>
            <a:r>
              <a:rPr kumimoji="1" lang="en-US" altLang="zh-CN" dirty="0" err="1"/>
              <a:t>nginx.conf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6AC865-CF0C-7C42-8C16-F70CAC462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366" y="2172494"/>
            <a:ext cx="4965700" cy="3657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DB460C-402C-0B46-895C-F5F4545E8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32" y="2441575"/>
            <a:ext cx="3492500" cy="2425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0F40E6-B1B1-234C-80F2-BC5738B2C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132" y="5379244"/>
            <a:ext cx="5158706" cy="114458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6AE4A8E-1F12-CA4E-9E2F-418263A81811}"/>
              </a:ext>
            </a:extLst>
          </p:cNvPr>
          <p:cNvSpPr/>
          <p:nvPr/>
        </p:nvSpPr>
        <p:spPr>
          <a:xfrm>
            <a:off x="1298132" y="5830094"/>
            <a:ext cx="3707821" cy="3468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489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0F6C73-2269-2647-B220-4815C3C77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nginx.conf</a:t>
            </a:r>
            <a:r>
              <a:rPr lang="zh-CN" altLang="en-US" b="1" dirty="0"/>
              <a:t>文件结构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1C4F90-EAB1-BB4E-899B-6CDA7CFB8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主要由三块组成 </a:t>
            </a:r>
            <a:endParaRPr lang="en-US" altLang="zh-CN" dirty="0"/>
          </a:p>
          <a:p>
            <a:pPr lvl="1"/>
            <a:r>
              <a:rPr lang="zh-CN" altLang="en-US" dirty="0"/>
              <a:t>全局块 </a:t>
            </a:r>
            <a:r>
              <a:rPr lang="en-US" altLang="zh-CN" dirty="0"/>
              <a:t>events</a:t>
            </a:r>
            <a:r>
              <a:rPr lang="zh-CN" altLang="en-US" dirty="0"/>
              <a:t>块 </a:t>
            </a:r>
            <a:r>
              <a:rPr lang="en-US" altLang="zh-CN" dirty="0"/>
              <a:t>http</a:t>
            </a:r>
            <a:r>
              <a:rPr lang="zh-CN" altLang="en-US" dirty="0"/>
              <a:t>块</a:t>
            </a:r>
            <a:endParaRPr lang="en-US" altLang="zh-CN" dirty="0"/>
          </a:p>
          <a:p>
            <a:pPr lvl="1"/>
            <a:r>
              <a:rPr lang="en-US" altLang="zh-CN" dirty="0"/>
              <a:t>http</a:t>
            </a:r>
            <a:r>
              <a:rPr lang="zh-CN" altLang="en-US" dirty="0"/>
              <a:t>块中包含</a:t>
            </a:r>
            <a:r>
              <a:rPr lang="en-US" altLang="zh-CN" dirty="0"/>
              <a:t>http</a:t>
            </a:r>
            <a:r>
              <a:rPr lang="zh-CN" altLang="en-US" dirty="0"/>
              <a:t>全局块和多个</a:t>
            </a:r>
            <a:r>
              <a:rPr lang="en-US" altLang="zh-CN" dirty="0"/>
              <a:t>server</a:t>
            </a:r>
            <a:r>
              <a:rPr lang="zh-CN" altLang="en-US" dirty="0"/>
              <a:t>块</a:t>
            </a:r>
            <a:endParaRPr lang="en-US" altLang="zh-CN" dirty="0"/>
          </a:p>
          <a:p>
            <a:pPr lvl="1"/>
            <a:r>
              <a:rPr lang="zh-CN" altLang="en-US" dirty="0"/>
              <a:t>每个</a:t>
            </a:r>
            <a:r>
              <a:rPr lang="en-US" altLang="zh-CN" dirty="0"/>
              <a:t>server</a:t>
            </a:r>
            <a:r>
              <a:rPr lang="zh-CN" altLang="en-US" dirty="0"/>
              <a:t>块中包含</a:t>
            </a:r>
            <a:r>
              <a:rPr lang="en-US" altLang="zh-CN" dirty="0"/>
              <a:t>server</a:t>
            </a:r>
            <a:r>
              <a:rPr lang="zh-CN" altLang="en-US" dirty="0"/>
              <a:t>全局块和多个</a:t>
            </a:r>
            <a:r>
              <a:rPr lang="en-US" altLang="zh-CN" dirty="0"/>
              <a:t>location</a:t>
            </a:r>
            <a:r>
              <a:rPr lang="zh-CN" altLang="en-US" dirty="0"/>
              <a:t>块</a:t>
            </a:r>
            <a:endParaRPr lang="en-US" altLang="zh-CN" dirty="0"/>
          </a:p>
          <a:p>
            <a:pPr lvl="1"/>
            <a:r>
              <a:rPr lang="zh-CN" altLang="en-US" dirty="0"/>
              <a:t>采用就近原则生效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8227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1A57B9-5E84-684E-B4C5-0E5237C40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8BA2759-F750-C242-99E9-B9CDBC5A5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365125"/>
            <a:ext cx="9278471" cy="547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52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97A52B-CC2C-3244-9B25-6A38247A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F7D1835-C00C-3948-817D-257879FC9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0579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91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87157-4B96-C242-A890-85FF1256E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A9D203A-DC74-B74C-92AA-EC6B7A93E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3880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22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53AFB1-3662-D446-A866-D50D2A857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141302F-6239-6147-8142-82FBFB374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5674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75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E94EA-DFB0-0946-816C-E9A4BF0E0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BD9A6D4-A1C2-0347-8BA0-3A874D287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9629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0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AE82E-C4EF-4345-8896-A98224CC3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1215723-A341-2645-8885-266395A6B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391" y="1690688"/>
            <a:ext cx="63876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11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F9856A-1CD1-334D-8D54-6A63DBFB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</a:t>
            </a:r>
            <a:r>
              <a:rPr kumimoji="1" lang="en-US" altLang="zh-CN" dirty="0" err="1"/>
              <a:t>nginx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D9A497-59A0-8B4C-B861-A5E26566D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/>
              <a:t>Nginx</a:t>
            </a:r>
            <a:r>
              <a:rPr lang="en-US" altLang="zh-CN" dirty="0"/>
              <a:t> (engine x) </a:t>
            </a:r>
            <a:r>
              <a:rPr lang="zh-CN" altLang="en-US" dirty="0"/>
              <a:t>是一个高性能的</a:t>
            </a:r>
            <a:r>
              <a:rPr lang="en-US" altLang="zh-CN" dirty="0">
                <a:hlinkClick r:id="rId2"/>
              </a:rPr>
              <a:t>HTTP</a:t>
            </a:r>
            <a:r>
              <a:rPr lang="zh-CN" altLang="en-US" dirty="0"/>
              <a:t>和</a:t>
            </a:r>
            <a:r>
              <a:rPr lang="zh-CN" altLang="en-US" dirty="0">
                <a:hlinkClick r:id="rId3"/>
              </a:rPr>
              <a:t>反向代理</a:t>
            </a:r>
            <a:r>
              <a:rPr lang="zh-CN" altLang="en-US" dirty="0"/>
              <a:t>服务器，也是一个</a:t>
            </a:r>
            <a:r>
              <a:rPr lang="en-US" altLang="zh-CN" dirty="0"/>
              <a:t>IMAP/POP3/SMTP</a:t>
            </a:r>
            <a:r>
              <a:rPr lang="zh-CN" altLang="en-US" dirty="0">
                <a:hlinkClick r:id="rId4"/>
              </a:rPr>
              <a:t>服务器</a:t>
            </a:r>
            <a:r>
              <a:rPr lang="zh-CN" altLang="en-US" dirty="0"/>
              <a:t>。</a:t>
            </a:r>
            <a:r>
              <a:rPr lang="en-US" altLang="zh-CN" dirty="0"/>
              <a:t>Nginx</a:t>
            </a:r>
            <a:r>
              <a:rPr lang="zh-CN" altLang="en-US" dirty="0"/>
              <a:t>是由伊戈尔</a:t>
            </a:r>
            <a:r>
              <a:rPr lang="en-US" altLang="zh-CN" dirty="0"/>
              <a:t>·</a:t>
            </a:r>
            <a:r>
              <a:rPr lang="zh-CN" altLang="en-US" dirty="0"/>
              <a:t>赛索耶夫为</a:t>
            </a:r>
            <a:r>
              <a:rPr lang="zh-CN" altLang="en-US" dirty="0">
                <a:hlinkClick r:id="rId5"/>
              </a:rPr>
              <a:t>俄罗斯</a:t>
            </a:r>
            <a:r>
              <a:rPr lang="zh-CN" altLang="en-US" dirty="0"/>
              <a:t>访问量第二的</a:t>
            </a:r>
            <a:r>
              <a:rPr lang="en-US" altLang="zh-CN" dirty="0" err="1"/>
              <a:t>Rambler.ru</a:t>
            </a:r>
            <a:r>
              <a:rPr lang="en-US" altLang="zh-CN" dirty="0"/>
              <a:t> </a:t>
            </a:r>
            <a:r>
              <a:rPr lang="zh-CN" altLang="en-US" dirty="0"/>
              <a:t>站　点（俄文：</a:t>
            </a:r>
            <a:r>
              <a:rPr lang="az-Cyrl-AZ" altLang="zh-CN" dirty="0"/>
              <a:t>Рамблер</a:t>
            </a:r>
            <a:r>
              <a:rPr lang="zh-CN" altLang="az-Cyrl-AZ" dirty="0"/>
              <a:t>）</a:t>
            </a:r>
            <a:r>
              <a:rPr lang="zh-CN" altLang="en-US" dirty="0"/>
              <a:t>开发        的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　　它也是一种轻量级的</a:t>
            </a:r>
            <a:r>
              <a:rPr lang="en-US" altLang="zh-CN" dirty="0"/>
              <a:t>Web</a:t>
            </a:r>
            <a:r>
              <a:rPr lang="zh-CN" altLang="en-US" dirty="0"/>
              <a:t>服务器，可以作为独立的服务器部署网站（类似</a:t>
            </a:r>
            <a:r>
              <a:rPr lang="en-US" altLang="zh-CN" dirty="0"/>
              <a:t>Tomcat</a:t>
            </a:r>
            <a:r>
              <a:rPr lang="zh-CN" altLang="en-US" dirty="0"/>
              <a:t>）。它高性能和低消耗内存的结构受到很多大公司青睐，如淘宝网站架设。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725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38764-80E8-E440-BF7D-C67A48710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B08B362-4E61-E64F-B18D-DDDA9ABE9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180" y="1690688"/>
            <a:ext cx="5741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80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CF2151-FEED-F243-A4F3-60BAC8A26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77675C1-2DB5-4E41-86BA-3F82CF205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0050" y="1027906"/>
            <a:ext cx="88519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0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B9855-6D62-6847-AAC4-C759C5D10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8600FE6-E3EF-CF49-AC41-C89B7C6CF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6200" y="1027906"/>
            <a:ext cx="50959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82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ECB208-A5EE-4041-A85B-5D211422F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9754060-4617-5D48-95CA-D57ECF54B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9563" y="1027906"/>
            <a:ext cx="52396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15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A3755-6BDB-3141-97EE-9BD8683D2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48FB021-11C6-3248-A7F1-9936CBB30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3539" y="1027906"/>
            <a:ext cx="6384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20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85133-ED34-E84E-99B6-181F5DF4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9B47013-EA87-0746-96C4-912F2502C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9188" y="1216025"/>
            <a:ext cx="55736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97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974E27-3A25-AE4D-8B70-B7F0C67AF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D1BBD01-9995-564D-9449-26182980C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1000" y="1690688"/>
            <a:ext cx="63500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77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BF3072-6221-7649-9F04-97E073B8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CB43ED-8810-2644-A35E-C4B700D7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最近开发微信小程序，坑爹的小程序需要</a:t>
            </a:r>
            <a:r>
              <a:rPr lang="en-US" altLang="zh-CN" dirty="0"/>
              <a:t>https</a:t>
            </a:r>
            <a:r>
              <a:rPr lang="zh-CN" altLang="en-US" dirty="0"/>
              <a:t>协议才请求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8746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6B0FEB-6F81-534C-A334-506A76F36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nginx</a:t>
            </a:r>
            <a:r>
              <a:rPr lang="zh-CN" altLang="en-US" b="1" dirty="0"/>
              <a:t>配置</a:t>
            </a:r>
            <a:r>
              <a:rPr lang="en-US" altLang="zh-CN" b="1" dirty="0"/>
              <a:t>https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61EEA-ED1E-5A4C-B22E-95514CAAC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一、</a:t>
            </a:r>
            <a:r>
              <a:rPr lang="en-US" altLang="zh-CN" b="1" dirty="0"/>
              <a:t>SSL</a:t>
            </a:r>
            <a:r>
              <a:rPr lang="zh-CN" altLang="en-US" b="1" dirty="0"/>
              <a:t>证书申请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19EA0B-38B3-4842-9EF0-8E5640449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0" y="1027906"/>
            <a:ext cx="64389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63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DBE63B-EF5C-B940-9522-9CECF60FF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2EC66AD-3D1F-E744-92AE-103126E3E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5750" y="1690688"/>
            <a:ext cx="90805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58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3C0D55-7AA4-FA45-891E-31DF99FD0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安装步骤 之</a:t>
            </a:r>
            <a:r>
              <a:rPr lang="en-US" altLang="zh-CN" b="1" dirty="0"/>
              <a:t>windows</a:t>
            </a:r>
            <a:r>
              <a:rPr lang="zh-CN" altLang="en-US" b="1" dirty="0"/>
              <a:t>安装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B0730-49FB-B042-A5F5-F7A899CC4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Nginx </a:t>
            </a:r>
            <a:r>
              <a:rPr lang="zh-CN" altLang="en-US" dirty="0"/>
              <a:t>的安装步骤比较简单，安装在</a:t>
            </a:r>
            <a:r>
              <a:rPr lang="en-US" altLang="zh-CN" dirty="0"/>
              <a:t>windows</a:t>
            </a:r>
            <a:r>
              <a:rPr lang="zh-CN" altLang="en-US" dirty="0"/>
              <a:t>上推荐使用压缩包的安装方式。</a:t>
            </a:r>
            <a:endParaRPr lang="en-US" altLang="zh-CN" dirty="0"/>
          </a:p>
          <a:p>
            <a:r>
              <a:rPr lang="zh-CN" altLang="en-US" dirty="0"/>
              <a:t>压缩包安装方式配置属性更灵活。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9448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3CC58-863A-2D47-B2B1-80AF0E35A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二、</a:t>
            </a:r>
            <a:r>
              <a:rPr lang="en-US" altLang="zh-CN" b="1" dirty="0" err="1"/>
              <a:t>nginx</a:t>
            </a:r>
            <a:r>
              <a:rPr lang="zh-CN" altLang="en-US" b="1" dirty="0"/>
              <a:t>重新编译添加</a:t>
            </a:r>
            <a:r>
              <a:rPr lang="en-US" altLang="zh-CN" b="1" dirty="0" err="1"/>
              <a:t>ssl</a:t>
            </a:r>
            <a:r>
              <a:rPr lang="zh-CN" altLang="en-US" b="1" dirty="0"/>
              <a:t>模块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4F1861-4F0F-2A4A-BD94-6BDCE9584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976"/>
            <a:ext cx="10515600" cy="4351338"/>
          </a:xfrm>
        </p:spPr>
        <p:txBody>
          <a:bodyPr/>
          <a:lstStyle/>
          <a:p>
            <a:r>
              <a:rPr lang="zh-CN" altLang="en-US" b="1" dirty="0"/>
              <a:t>查看</a:t>
            </a:r>
            <a:r>
              <a:rPr lang="en-US" altLang="zh-CN" b="1" dirty="0" err="1"/>
              <a:t>ngixn</a:t>
            </a:r>
            <a:r>
              <a:rPr lang="zh-CN" altLang="en-US" b="1" dirty="0"/>
              <a:t>版本极其编译参数</a:t>
            </a:r>
            <a:endParaRPr lang="en-US" altLang="zh-CN" b="1" dirty="0"/>
          </a:p>
          <a:p>
            <a:r>
              <a:rPr lang="en-US" altLang="zh-CN" dirty="0" err="1"/>
              <a:t>nginx</a:t>
            </a:r>
            <a:r>
              <a:rPr lang="en-US" altLang="zh-CN" dirty="0"/>
              <a:t> -V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6B70AB-6C22-DE4E-9B6A-A77D2B228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2087563"/>
            <a:ext cx="7467600" cy="42164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33100D8-680F-A241-885C-6371F5ECDD80}"/>
              </a:ext>
            </a:extLst>
          </p:cNvPr>
          <p:cNvSpPr/>
          <p:nvPr/>
        </p:nvSpPr>
        <p:spPr>
          <a:xfrm>
            <a:off x="9424416" y="5291328"/>
            <a:ext cx="1446784" cy="243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2555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91C1076-070C-3642-82AF-D48DB105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603250"/>
            <a:ext cx="7620000" cy="5651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13FD532-04C2-2147-AD76-8DAD228B97BB}"/>
              </a:ext>
            </a:extLst>
          </p:cNvPr>
          <p:cNvSpPr/>
          <p:nvPr/>
        </p:nvSpPr>
        <p:spPr>
          <a:xfrm>
            <a:off x="2851086" y="3497035"/>
            <a:ext cx="7190059" cy="4883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F0B0119-D837-2A47-A326-867478A6A825}"/>
              </a:ext>
            </a:extLst>
          </p:cNvPr>
          <p:cNvSpPr/>
          <p:nvPr/>
        </p:nvSpPr>
        <p:spPr>
          <a:xfrm>
            <a:off x="2851086" y="5877924"/>
            <a:ext cx="1446784" cy="243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530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EE659-4DCB-9041-9BF2-62A0DDD6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nginx</a:t>
            </a:r>
            <a:r>
              <a:rPr lang="zh-CN" altLang="en-US" b="1" dirty="0"/>
              <a:t>配置</a:t>
            </a:r>
            <a:r>
              <a:rPr lang="en-US" altLang="zh-CN" b="1" dirty="0" err="1"/>
              <a:t>ssl</a:t>
            </a:r>
            <a:r>
              <a:rPr lang="zh-CN" altLang="en-US" b="1" dirty="0"/>
              <a:t>加密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6DC6A2A-036D-604F-8D7E-9CCE21E08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9535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36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B440A5-1960-8340-AF94-2415A950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导入证书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43C130-7731-B247-B45E-A36FD26AD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知名的</a:t>
            </a:r>
            <a:r>
              <a:rPr lang="en-US" altLang="zh-CN" dirty="0" err="1"/>
              <a:t>ssl</a:t>
            </a:r>
            <a:r>
              <a:rPr lang="zh-CN" altLang="en-US" dirty="0"/>
              <a:t>证书颁发机构如</a:t>
            </a:r>
            <a:r>
              <a:rPr lang="en-US" altLang="zh-CN" dirty="0"/>
              <a:t>VeriSign</a:t>
            </a:r>
            <a:r>
              <a:rPr lang="zh-CN" altLang="en-US" dirty="0"/>
              <a:t>、</a:t>
            </a:r>
            <a:r>
              <a:rPr lang="en-US" altLang="zh-CN" dirty="0" err="1"/>
              <a:t>Wosign</a:t>
            </a:r>
            <a:r>
              <a:rPr lang="zh-CN" altLang="en-US" dirty="0"/>
              <a:t>、</a:t>
            </a:r>
            <a:r>
              <a:rPr lang="en-US" altLang="zh-CN" dirty="0"/>
              <a:t>StartSSL</a:t>
            </a:r>
            <a:r>
              <a:rPr lang="zh-CN" altLang="en-US" dirty="0"/>
              <a:t>签发的证书</a:t>
            </a:r>
            <a:endParaRPr lang="en-US" altLang="zh-CN" dirty="0"/>
          </a:p>
          <a:p>
            <a:r>
              <a:rPr lang="zh-CN" altLang="en-US" dirty="0"/>
              <a:t>自建</a:t>
            </a:r>
            <a:r>
              <a:rPr lang="en-US" altLang="zh-CN" dirty="0"/>
              <a:t>C</a:t>
            </a:r>
            <a:r>
              <a:rPr lang="zh-CN" altLang="en-US" dirty="0"/>
              <a:t>或获得二级</a:t>
            </a:r>
            <a:r>
              <a:rPr lang="en-US" altLang="zh-CN" dirty="0"/>
              <a:t>CA</a:t>
            </a:r>
            <a:r>
              <a:rPr lang="zh-CN" altLang="en-US" dirty="0"/>
              <a:t>授权，都需要将</a:t>
            </a:r>
            <a:r>
              <a:rPr lang="en-US" altLang="zh-CN" dirty="0"/>
              <a:t>CA</a:t>
            </a:r>
            <a:r>
              <a:rPr lang="zh-CN" altLang="en-US" dirty="0"/>
              <a:t>证书添加到浏览器</a:t>
            </a:r>
            <a:endParaRPr lang="en-US" altLang="zh-CN" dirty="0"/>
          </a:p>
          <a:p>
            <a:r>
              <a:rPr lang="zh-CN" altLang="en-US" dirty="0"/>
              <a:t>不购买证书微信小程序会不支持</a:t>
            </a:r>
            <a:endParaRPr lang="en-US" altLang="zh-CN" dirty="0"/>
          </a:p>
          <a:p>
            <a:pPr lvl="1"/>
            <a:r>
              <a:rPr lang="zh-CN" altLang="en-US" b="1" dirty="0"/>
              <a:t>购买阿里云的免费证书</a:t>
            </a:r>
            <a:endParaRPr lang="en-US" altLang="zh-CN" b="1" dirty="0"/>
          </a:p>
          <a:p>
            <a:pPr lvl="2"/>
            <a:r>
              <a:rPr lang="zh-CN" altLang="en-US" dirty="0"/>
              <a:t>购买免费型</a:t>
            </a:r>
            <a:r>
              <a:rPr lang="en-US" altLang="zh-CN" dirty="0"/>
              <a:t>DV SSL</a:t>
            </a:r>
            <a:r>
              <a:rPr lang="zh-CN" altLang="en-US" dirty="0"/>
              <a:t>证书 </a:t>
            </a:r>
            <a:endParaRPr lang="en-US" altLang="zh-CN" dirty="0"/>
          </a:p>
          <a:p>
            <a:pPr lvl="1"/>
            <a:r>
              <a:rPr lang="en-US" altLang="zh-CN" b="1" dirty="0" err="1"/>
              <a:t>getssl</a:t>
            </a:r>
            <a:r>
              <a:rPr lang="zh-CN" altLang="en-US" b="1" dirty="0"/>
              <a:t>证书购买</a:t>
            </a:r>
            <a:r>
              <a:rPr lang="zh-CN" altLang="en-US" dirty="0"/>
              <a:t> 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4222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17B0E-F277-6B40-9519-62A821873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步骤一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76B110-5FC6-3E46-8340-A7F04C07E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百度搜索</a:t>
            </a:r>
            <a:r>
              <a:rPr lang="en-US" altLang="zh-CN" b="1" dirty="0"/>
              <a:t>Nginx,</a:t>
            </a:r>
            <a:r>
              <a:rPr lang="zh-CN" altLang="en-US" b="1" dirty="0"/>
              <a:t>找到官网直接下载对应版本的压缩包。</a:t>
            </a:r>
            <a:endParaRPr lang="en-US" altLang="zh-CN" b="1" dirty="0"/>
          </a:p>
          <a:p>
            <a:r>
              <a:rPr lang="zh-CN" altLang="en-US" dirty="0"/>
              <a:t>下载地址：</a:t>
            </a:r>
            <a:r>
              <a:rPr lang="en-US" altLang="zh-CN" dirty="0">
                <a:hlinkClick r:id="rId2"/>
              </a:rPr>
              <a:t>Nginx</a:t>
            </a:r>
            <a:r>
              <a:rPr lang="zh-CN" altLang="en-US" dirty="0">
                <a:hlinkClick r:id="rId2"/>
              </a:rPr>
              <a:t>官方下载链接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2C34CC-B11C-AB41-9428-41C5A2D13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462" y="2360428"/>
            <a:ext cx="5163338" cy="423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00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03900-012C-3F4B-82FF-CBC926356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0661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2.</a:t>
            </a:r>
            <a:r>
              <a:rPr lang="zh-CN" altLang="en-US" sz="2800" b="1" dirty="0"/>
              <a:t>下载完成之后，进行解压可以看到如下 文件结构。</a:t>
            </a:r>
            <a:endParaRPr kumimoji="1" lang="zh-CN" altLang="en-US" sz="28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B9BD3EF-25A8-D047-8706-5ADF03CED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51104"/>
            <a:ext cx="8314443" cy="441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7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CEFCC5-56FF-3045-8944-94C353866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935" y="507188"/>
            <a:ext cx="10515600" cy="789984"/>
          </a:xfrm>
        </p:spPr>
        <p:txBody>
          <a:bodyPr/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双击</a:t>
            </a:r>
            <a:r>
              <a:rPr lang="en-US" altLang="zh-CN" b="1" dirty="0" err="1"/>
              <a:t>nginx,exe</a:t>
            </a:r>
            <a:r>
              <a:rPr lang="en-US" altLang="zh-CN" b="1" dirty="0"/>
              <a:t> </a:t>
            </a:r>
            <a:r>
              <a:rPr lang="zh-CN" altLang="en-US" b="1" dirty="0"/>
              <a:t>就启动了。在页面输入</a:t>
            </a:r>
            <a:r>
              <a:rPr lang="en-US" altLang="zh-CN" b="1" dirty="0"/>
              <a:t>localhost</a:t>
            </a:r>
            <a:r>
              <a:rPr lang="zh-CN" altLang="en-US" b="1" dirty="0"/>
              <a:t>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1AFA5A-6CC6-C442-A96C-A2F95623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92" y="1297172"/>
            <a:ext cx="89535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47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69CA8-CC69-E841-827D-46A250514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安装步骤之</a:t>
            </a:r>
            <a:r>
              <a:rPr lang="en-US" altLang="zh-CN" b="1" dirty="0" err="1"/>
              <a:t>linux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3F9FAF-1A47-9D46-8C1A-2036BC464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一、检查和安装依赖项</a:t>
            </a:r>
            <a:endParaRPr lang="en-US" altLang="zh-CN" dirty="0"/>
          </a:p>
          <a:p>
            <a:r>
              <a:rPr lang="en-US" altLang="zh-CN" dirty="0"/>
              <a:t>yum  -y install  </a:t>
            </a:r>
            <a:r>
              <a:rPr lang="en-US" altLang="zh-CN" dirty="0" err="1"/>
              <a:t>gcc</a:t>
            </a:r>
            <a:r>
              <a:rPr lang="en-US" altLang="zh-CN" dirty="0"/>
              <a:t> </a:t>
            </a:r>
            <a:r>
              <a:rPr lang="en-US" altLang="zh-CN" dirty="0" err="1"/>
              <a:t>pcre</a:t>
            </a:r>
            <a:r>
              <a:rPr lang="en-US" altLang="zh-CN" dirty="0"/>
              <a:t> </a:t>
            </a:r>
            <a:r>
              <a:rPr lang="en-US" altLang="zh-CN" dirty="0" err="1"/>
              <a:t>pcre-devel</a:t>
            </a:r>
            <a:r>
              <a:rPr lang="en-US" altLang="zh-CN" dirty="0"/>
              <a:t> </a:t>
            </a:r>
            <a:r>
              <a:rPr lang="zh-CN" altLang="en-US" dirty="0"/>
              <a:t>　</a:t>
            </a:r>
            <a:r>
              <a:rPr lang="en-US" altLang="zh-CN" dirty="0" err="1"/>
              <a:t>zlib</a:t>
            </a:r>
            <a:r>
              <a:rPr lang="en-US" altLang="zh-CN" dirty="0"/>
              <a:t> </a:t>
            </a:r>
            <a:r>
              <a:rPr lang="en-US" altLang="zh-CN" dirty="0" err="1"/>
              <a:t>zlib-devel</a:t>
            </a:r>
            <a:r>
              <a:rPr lang="en-US" altLang="zh-CN" dirty="0"/>
              <a:t> </a:t>
            </a:r>
            <a:r>
              <a:rPr lang="en-US" altLang="zh-CN" dirty="0" err="1"/>
              <a:t>openssl</a:t>
            </a:r>
            <a:r>
              <a:rPr lang="en-US" altLang="zh-CN" dirty="0"/>
              <a:t> </a:t>
            </a:r>
            <a:r>
              <a:rPr lang="en-US" altLang="zh-CN" dirty="0" err="1"/>
              <a:t>openssl-devel</a:t>
            </a:r>
            <a:r>
              <a:rPr lang="en-US" altLang="zh-CN" dirty="0"/>
              <a:t> </a:t>
            </a:r>
          </a:p>
          <a:p>
            <a:r>
              <a:rPr lang="zh-CN" altLang="en-US" dirty="0"/>
              <a:t>二、下载</a:t>
            </a:r>
            <a:r>
              <a:rPr lang="en-US" altLang="zh-CN" dirty="0" err="1"/>
              <a:t>liunx</a:t>
            </a:r>
            <a:r>
              <a:rPr lang="zh-CN" altLang="en-US" dirty="0"/>
              <a:t>版本压缩包</a:t>
            </a:r>
            <a:endParaRPr lang="en-US" altLang="zh-CN" dirty="0"/>
          </a:p>
          <a:p>
            <a:pPr lvl="1"/>
            <a:r>
              <a:rPr lang="zh-CN" altLang="en-US" dirty="0"/>
              <a:t>解压之后找解压</a:t>
            </a:r>
            <a:r>
              <a:rPr lang="en-US" altLang="zh-CN" dirty="0"/>
              <a:t>configure</a:t>
            </a:r>
            <a:r>
              <a:rPr lang="zh-CN" altLang="en-US" dirty="0"/>
              <a:t>目录</a:t>
            </a:r>
            <a:endParaRPr lang="en-US" altLang="zh-CN" dirty="0"/>
          </a:p>
          <a:p>
            <a:pPr lvl="1"/>
            <a:r>
              <a:rPr lang="zh-CN" altLang="en-US" dirty="0"/>
              <a:t>使用 </a:t>
            </a:r>
            <a:r>
              <a:rPr lang="en-US" altLang="zh-CN" dirty="0"/>
              <a:t>【./configure --prefix=</a:t>
            </a:r>
            <a:r>
              <a:rPr lang="zh-CN" altLang="en-US" dirty="0"/>
              <a:t>自定义安装地址</a:t>
            </a:r>
            <a:r>
              <a:rPr lang="en-US" altLang="zh-CN" dirty="0"/>
              <a:t>】</a:t>
            </a:r>
            <a:r>
              <a:rPr lang="zh-CN" altLang="en-US" dirty="0"/>
              <a:t>配置安装目录</a:t>
            </a:r>
            <a:endParaRPr lang="en-US" altLang="zh-CN" dirty="0"/>
          </a:p>
          <a:p>
            <a:r>
              <a:rPr lang="zh-CN" altLang="en-US" dirty="0"/>
              <a:t>三、通过</a:t>
            </a:r>
            <a:r>
              <a:rPr lang="en-US" altLang="zh-CN" dirty="0"/>
              <a:t>【make &amp;&amp; make install 】</a:t>
            </a:r>
            <a:r>
              <a:rPr lang="zh-CN" altLang="en-US" dirty="0"/>
              <a:t>安装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9368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42DF8C-17E7-AA4A-AEF0-2290CAB4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DD5EFC-E63D-134D-AFB7-3BED4E6A2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安装成功之后的目录结构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F8B1E3-093A-7A40-9636-64812D508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538228"/>
            <a:ext cx="6634939" cy="160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97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6A94D-4C26-5141-A03F-5ECA8911D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3DB3AD-DC00-1F43-AFDE-4AE4A8FA2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四、</a:t>
            </a:r>
            <a:r>
              <a:rPr lang="en-US" altLang="zh-CN" dirty="0" err="1"/>
              <a:t>linux</a:t>
            </a:r>
            <a:r>
              <a:rPr lang="zh-CN" altLang="en-US" dirty="0"/>
              <a:t>下</a:t>
            </a:r>
            <a:r>
              <a:rPr lang="en-US" altLang="zh-CN" dirty="0" err="1"/>
              <a:t>nginx</a:t>
            </a:r>
            <a:r>
              <a:rPr lang="zh-CN" altLang="en-US" dirty="0"/>
              <a:t>的命令</a:t>
            </a:r>
            <a:endParaRPr lang="en-US" altLang="zh-CN" dirty="0"/>
          </a:p>
          <a:p>
            <a:pPr lvl="1"/>
            <a:r>
              <a:rPr lang="en-US" altLang="zh-CN" dirty="0"/>
              <a:t>【./</a:t>
            </a:r>
            <a:r>
              <a:rPr lang="en-US" altLang="zh-CN" dirty="0" err="1"/>
              <a:t>nginx</a:t>
            </a:r>
            <a:r>
              <a:rPr lang="en-US" altLang="zh-CN" dirty="0"/>
              <a:t>】- </a:t>
            </a:r>
            <a:r>
              <a:rPr lang="zh-CN" altLang="en-US" dirty="0"/>
              <a:t>启动 </a:t>
            </a:r>
            <a:endParaRPr lang="en-US" altLang="zh-CN" dirty="0"/>
          </a:p>
          <a:p>
            <a:pPr lvl="1"/>
            <a:r>
              <a:rPr lang="en-US" altLang="zh-CN" dirty="0"/>
              <a:t>【./</a:t>
            </a:r>
            <a:r>
              <a:rPr lang="en-US" altLang="zh-CN" dirty="0" err="1"/>
              <a:t>nginx</a:t>
            </a:r>
            <a:r>
              <a:rPr lang="en-US" altLang="zh-CN" dirty="0"/>
              <a:t> -s stop】-</a:t>
            </a:r>
            <a:r>
              <a:rPr lang="zh-CN" altLang="en-US" dirty="0"/>
              <a:t>关闭  </a:t>
            </a:r>
            <a:endParaRPr lang="en-US" altLang="zh-CN" dirty="0"/>
          </a:p>
          <a:p>
            <a:pPr lvl="1"/>
            <a:r>
              <a:rPr lang="en-US" altLang="zh-CN" dirty="0"/>
              <a:t>【./</a:t>
            </a:r>
            <a:r>
              <a:rPr lang="en-US" altLang="zh-CN" dirty="0" err="1"/>
              <a:t>nginx</a:t>
            </a:r>
            <a:r>
              <a:rPr lang="en-US" altLang="zh-CN" dirty="0"/>
              <a:t> -s -reload】-</a:t>
            </a:r>
            <a:r>
              <a:rPr lang="zh-CN" altLang="en-US" dirty="0"/>
              <a:t>重启</a:t>
            </a:r>
            <a:endParaRPr lang="en-US" altLang="zh-CN" dirty="0"/>
          </a:p>
          <a:p>
            <a:r>
              <a:rPr lang="zh-CN" altLang="en-US" dirty="0"/>
              <a:t>五、查看运行情况 </a:t>
            </a:r>
            <a:r>
              <a:rPr lang="en-US" altLang="zh-CN" dirty="0"/>
              <a:t>【</a:t>
            </a:r>
            <a:r>
              <a:rPr lang="en-US" altLang="zh-CN" dirty="0" err="1"/>
              <a:t>ps</a:t>
            </a:r>
            <a:r>
              <a:rPr lang="en-US" altLang="zh-CN" dirty="0"/>
              <a:t> </a:t>
            </a:r>
            <a:r>
              <a:rPr lang="en-US" altLang="zh-CN" dirty="0" err="1"/>
              <a:t>aux|grep</a:t>
            </a:r>
            <a:r>
              <a:rPr lang="en-US" altLang="zh-CN" dirty="0"/>
              <a:t> </a:t>
            </a:r>
            <a:r>
              <a:rPr lang="en-US" altLang="zh-CN" dirty="0" err="1"/>
              <a:t>nginx</a:t>
            </a:r>
            <a:r>
              <a:rPr lang="en-US" altLang="zh-CN" dirty="0"/>
              <a:t>】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13E6C3-9497-E24B-9213-6CC9E6E1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80048"/>
            <a:ext cx="9003566" cy="135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30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264</Words>
  <Application>Microsoft Macintosh PowerPoint</Application>
  <PresentationFormat>宽屏</PresentationFormat>
  <Paragraphs>52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7" baseType="lpstr">
      <vt:lpstr>等线</vt:lpstr>
      <vt:lpstr>等线 Light</vt:lpstr>
      <vt:lpstr>Arial</vt:lpstr>
      <vt:lpstr>Office 主题​​</vt:lpstr>
      <vt:lpstr>nginx安装配置</vt:lpstr>
      <vt:lpstr>什么是nginx</vt:lpstr>
      <vt:lpstr>安装步骤 之windows安装</vt:lpstr>
      <vt:lpstr>步骤一</vt:lpstr>
      <vt:lpstr>2.下载完成之后，进行解压可以看到如下 文件结构。</vt:lpstr>
      <vt:lpstr>PowerPoint 演示文稿</vt:lpstr>
      <vt:lpstr>安装步骤之linux</vt:lpstr>
      <vt:lpstr>PowerPoint 演示文稿</vt:lpstr>
      <vt:lpstr>PowerPoint 演示文稿</vt:lpstr>
      <vt:lpstr>安装步骤之macos</vt:lpstr>
      <vt:lpstr>查看可执行目录</vt:lpstr>
      <vt:lpstr>Nginx基本属性配置</vt:lpstr>
      <vt:lpstr>nginx.conf文件结构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nginx配置https</vt:lpstr>
      <vt:lpstr>PowerPoint 演示文稿</vt:lpstr>
      <vt:lpstr>二、nginx重新编译添加ssl模块</vt:lpstr>
      <vt:lpstr>PowerPoint 演示文稿</vt:lpstr>
      <vt:lpstr>nginx配置ssl加密</vt:lpstr>
      <vt:lpstr>导入证书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nginx安装配置</dc:title>
  <dc:creator>Microsoft Office 用户</dc:creator>
  <cp:lastModifiedBy>沈 qx</cp:lastModifiedBy>
  <cp:revision>10</cp:revision>
  <dcterms:created xsi:type="dcterms:W3CDTF">2018-07-18T15:43:31Z</dcterms:created>
  <dcterms:modified xsi:type="dcterms:W3CDTF">2019-07-13T13:46:55Z</dcterms:modified>
</cp:coreProperties>
</file>